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236" r:id="rId3"/>
    <p:sldId id="2245" r:id="rId5"/>
    <p:sldId id="2246" r:id="rId6"/>
    <p:sldId id="224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9" userDrawn="1">
          <p15:clr>
            <a:srgbClr val="A4A3A4"/>
          </p15:clr>
        </p15:guide>
        <p15:guide id="2" pos="3885" userDrawn="1">
          <p15:clr>
            <a:srgbClr val="A4A3A4"/>
          </p15:clr>
        </p15:guide>
        <p15:guide id="3" orient="horz" pos="2115" userDrawn="1">
          <p15:clr>
            <a:srgbClr val="A4A3A4"/>
          </p15:clr>
        </p15:guide>
      </p15:sldGuideLst>
    </p:ext>
  </p:extLst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